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5" r:id="rId3"/>
    <p:sldId id="276" r:id="rId4"/>
    <p:sldId id="282" r:id="rId5"/>
    <p:sldId id="280" r:id="rId6"/>
    <p:sldId id="277" r:id="rId7"/>
    <p:sldId id="278" r:id="rId8"/>
    <p:sldId id="259" r:id="rId9"/>
    <p:sldId id="256" r:id="rId10"/>
    <p:sldId id="257" r:id="rId11"/>
    <p:sldId id="258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F870-E826-4F7F-9370-15297EF10D82}" type="datetimeFigureOut">
              <a:rPr lang="en-US" smtClean="0"/>
              <a:pPr/>
              <a:t>10/14/2009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A9D-E01D-4DB7-9F35-ED7A76DBDE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F870-E826-4F7F-9370-15297EF10D82}" type="datetimeFigureOut">
              <a:rPr lang="en-US" smtClean="0"/>
              <a:pPr/>
              <a:t>10/14/2009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A9D-E01D-4DB7-9F35-ED7A76DBDE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F870-E826-4F7F-9370-15297EF10D82}" type="datetimeFigureOut">
              <a:rPr lang="en-US" smtClean="0"/>
              <a:pPr/>
              <a:t>10/14/2009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A9D-E01D-4DB7-9F35-ED7A76DBDE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F870-E826-4F7F-9370-15297EF10D82}" type="datetimeFigureOut">
              <a:rPr lang="en-US" smtClean="0"/>
              <a:pPr/>
              <a:t>10/14/2009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A9D-E01D-4DB7-9F35-ED7A76DBDE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F870-E826-4F7F-9370-15297EF10D82}" type="datetimeFigureOut">
              <a:rPr lang="en-US" smtClean="0"/>
              <a:pPr/>
              <a:t>10/14/2009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A9D-E01D-4DB7-9F35-ED7A76DBDE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F870-E826-4F7F-9370-15297EF10D82}" type="datetimeFigureOut">
              <a:rPr lang="en-US" smtClean="0"/>
              <a:pPr/>
              <a:t>10/14/2009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A9D-E01D-4DB7-9F35-ED7A76DBDE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F870-E826-4F7F-9370-15297EF10D82}" type="datetimeFigureOut">
              <a:rPr lang="en-US" smtClean="0"/>
              <a:pPr/>
              <a:t>10/14/2009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A9D-E01D-4DB7-9F35-ED7A76DBDE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F870-E826-4F7F-9370-15297EF10D82}" type="datetimeFigureOut">
              <a:rPr lang="en-US" smtClean="0"/>
              <a:pPr/>
              <a:t>10/14/2009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A9D-E01D-4DB7-9F35-ED7A76DBDE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F870-E826-4F7F-9370-15297EF10D82}" type="datetimeFigureOut">
              <a:rPr lang="en-US" smtClean="0"/>
              <a:pPr/>
              <a:t>10/14/2009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A9D-E01D-4DB7-9F35-ED7A76DBDE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F870-E826-4F7F-9370-15297EF10D82}" type="datetimeFigureOut">
              <a:rPr lang="en-US" smtClean="0"/>
              <a:pPr/>
              <a:t>10/14/2009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A9D-E01D-4DB7-9F35-ED7A76DBDE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F870-E826-4F7F-9370-15297EF10D82}" type="datetimeFigureOut">
              <a:rPr lang="en-US" smtClean="0"/>
              <a:pPr/>
              <a:t>10/14/2009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A9D-E01D-4DB7-9F35-ED7A76DBDE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EF870-E826-4F7F-9370-15297EF10D82}" type="datetimeFigureOut">
              <a:rPr lang="en-US" smtClean="0"/>
              <a:pPr/>
              <a:t>10/14/2009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E8A9D-E01D-4DB7-9F35-ED7A76DBDE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Yonnondio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A song, a poem of itself – the word itself a dirge,</a:t>
            </a:r>
          </a:p>
          <a:p>
            <a:pPr>
              <a:buNone/>
            </a:pPr>
            <a:r>
              <a:rPr lang="en-US" sz="2400" dirty="0" smtClean="0"/>
              <a:t>Amid the wilds, the rocks, the storm and wintry night,</a:t>
            </a:r>
          </a:p>
          <a:p>
            <a:pPr>
              <a:buNone/>
            </a:pPr>
            <a:r>
              <a:rPr lang="en-US" sz="2400" dirty="0" smtClean="0"/>
              <a:t>To me such misty, strange tableaux the syllables calling up;</a:t>
            </a:r>
          </a:p>
          <a:p>
            <a:pPr>
              <a:buNone/>
            </a:pPr>
            <a:r>
              <a:rPr lang="en-US" sz="2400" dirty="0" smtClean="0"/>
              <a:t>Yonnondio – I see, far in the west or north, a limitless ravine, with plains and mountains dark,</a:t>
            </a:r>
          </a:p>
          <a:p>
            <a:pPr>
              <a:buNone/>
            </a:pPr>
            <a:r>
              <a:rPr lang="en-US" sz="2400" dirty="0" smtClean="0"/>
              <a:t>I see swarms of stalwart chieftains, medicine-men, and warriors,</a:t>
            </a:r>
          </a:p>
          <a:p>
            <a:pPr>
              <a:buNone/>
            </a:pPr>
            <a:r>
              <a:rPr lang="en-US" sz="2400" dirty="0" smtClean="0"/>
              <a:t>As flitting by like clouds of ghosts, they pass and are gone in the twilight,</a:t>
            </a:r>
          </a:p>
          <a:p>
            <a:pPr>
              <a:buNone/>
            </a:pPr>
            <a:r>
              <a:rPr lang="en-US" sz="2400" dirty="0" smtClean="0"/>
              <a:t>(Race of the woods, the landscapes free, and the falls!</a:t>
            </a:r>
          </a:p>
          <a:p>
            <a:pPr>
              <a:buNone/>
            </a:pPr>
            <a:r>
              <a:rPr lang="en-US" sz="2400" dirty="0" smtClean="0"/>
              <a:t>No picture, poem, statement, passing them to the future:)</a:t>
            </a:r>
          </a:p>
          <a:p>
            <a:pPr>
              <a:buNone/>
            </a:pPr>
            <a:r>
              <a:rPr lang="en-US" sz="2400" dirty="0" smtClean="0"/>
              <a:t>Yonnondio!  Yonnondio! – unlimn’d they disappear;</a:t>
            </a:r>
          </a:p>
          <a:p>
            <a:pPr>
              <a:buNone/>
            </a:pPr>
            <a:r>
              <a:rPr lang="en-US" sz="2400" dirty="0" smtClean="0"/>
              <a:t>To-day gives place, and fades – the cities, farms, factories,  fade;</a:t>
            </a:r>
          </a:p>
          <a:p>
            <a:pPr>
              <a:buNone/>
            </a:pPr>
            <a:r>
              <a:rPr lang="en-US" sz="2400" dirty="0" smtClean="0"/>
              <a:t>A muffled sonorous sound, a wailing word is borne through the air for a moment,</a:t>
            </a:r>
          </a:p>
          <a:p>
            <a:pPr>
              <a:buNone/>
            </a:pPr>
            <a:r>
              <a:rPr lang="en-US" sz="2400" dirty="0" smtClean="0"/>
              <a:t>Then blank and gone and still, and utterly lost.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5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143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(Race of the woods, the landscapes, free, and the falls!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4008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10/5/09  4:15 pm</a:t>
            </a:r>
            <a:endParaRPr lang="en-US" sz="1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5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9906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No picture, poem, statement, passing them to the future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:)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3246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10/5/09  4:21 pm</a:t>
            </a:r>
            <a:endParaRPr lang="en-US" sz="1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6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13716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Yonnondio!  Yonnondio! – unlimn’d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		they disappear;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10/5/09  4:27 pm</a:t>
            </a:r>
            <a:endParaRPr lang="en-US" sz="1400" b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6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5400" y="14478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To-day gives place, and fades -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3246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10/5/09  4:33 pm</a:t>
            </a:r>
            <a:endParaRPr lang="en-US" sz="14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0" y="4419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cities, farms, factories fade;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3246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10/5/09  4:40 pm</a:t>
            </a:r>
            <a:endParaRPr lang="en-US" sz="1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6858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 muffled sonorous sound,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3246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10/5/09  4:48 pm</a:t>
            </a:r>
            <a:endParaRPr lang="en-US" sz="14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6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228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 wailing word is borne through the air for a moment,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3246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10/5/09  4:55 pm</a:t>
            </a:r>
            <a:endParaRPr lang="en-US" sz="14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10668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Then blank and gone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488668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10/5/09  4:59 pm</a:t>
            </a:r>
            <a:endParaRPr lang="en-US" sz="1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6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12192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and still,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4008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10/5/09  5:05 pm</a:t>
            </a:r>
            <a:endParaRPr lang="en-US" sz="1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6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10668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and utterly lost.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4770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10/5/09  5:11 pm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Yonnondio</a:t>
            </a:r>
            <a:br>
              <a:rPr lang="en-US" sz="6600" dirty="0" smtClean="0"/>
            </a:br>
            <a:r>
              <a:rPr lang="en-US" sz="3200" dirty="0" smtClean="0"/>
              <a:t>(The sense of the word is lament for the aborigines. </a:t>
            </a:r>
            <a:br>
              <a:rPr lang="en-US" sz="3200" dirty="0" smtClean="0"/>
            </a:br>
            <a:r>
              <a:rPr lang="en-US" sz="3200" dirty="0" smtClean="0"/>
              <a:t>It is an Iroquois term.)</a:t>
            </a:r>
            <a:endParaRPr lang="en-US" sz="6600" dirty="0"/>
          </a:p>
        </p:txBody>
      </p:sp>
      <p:pic>
        <p:nvPicPr>
          <p:cNvPr id="3" name="Picture 2" descr="osce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057400"/>
            <a:ext cx="3505200" cy="42143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6427113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Osceola by George Catlin  1838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 song, a poem of itself – the word itself a dirge,</a:t>
            </a:r>
            <a:endParaRPr lang="en-US" sz="3600" dirty="0"/>
          </a:p>
        </p:txBody>
      </p:sp>
      <p:pic>
        <p:nvPicPr>
          <p:cNvPr id="3" name="Picture 2" descr="walt'smemor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19200"/>
            <a:ext cx="7162800" cy="537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Amid the wilds, the rocks, the storm and wintry night,</a:t>
            </a:r>
            <a:endParaRPr lang="en-US" sz="2400" dirty="0"/>
          </a:p>
        </p:txBody>
      </p:sp>
      <p:pic>
        <p:nvPicPr>
          <p:cNvPr id="4" name="Picture 3" descr="Indians-Before-St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219200"/>
            <a:ext cx="7239000" cy="536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me such misty, strange tableaux the syllables calling up;</a:t>
            </a:r>
            <a:endParaRPr lang="en-US" sz="2400" dirty="0"/>
          </a:p>
        </p:txBody>
      </p:sp>
      <p:pic>
        <p:nvPicPr>
          <p:cNvPr id="3" name="Picture 2" descr="iroquioschi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066800"/>
            <a:ext cx="3505200" cy="5578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152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To me such misty, strange tableaux the syllables calling up;</a:t>
            </a:r>
          </a:p>
          <a:p>
            <a:pPr>
              <a:buNone/>
            </a:pPr>
            <a:r>
              <a:rPr lang="en-US" sz="2800" dirty="0" smtClean="0"/>
              <a:t>Yonnondio – I see, far in the west or north, a limitless ravine, with plains and mountains dark,</a:t>
            </a:r>
            <a:endParaRPr lang="en-US" sz="2800" dirty="0"/>
          </a:p>
        </p:txBody>
      </p:sp>
      <p:pic>
        <p:nvPicPr>
          <p:cNvPr id="9" name="Picture 8" descr="Vroman'sn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Yonnondio – I see, far in the west or north, a limitless ravine, with 	plains and mountains dark,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 see swarms of stalwart chieftains, medicine-men, and warriors,</a:t>
            </a:r>
            <a:endParaRPr lang="en-US" sz="2800" dirty="0"/>
          </a:p>
        </p:txBody>
      </p:sp>
      <p:pic>
        <p:nvPicPr>
          <p:cNvPr id="4" name="Picture 3" descr="iroquois-indians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600200"/>
            <a:ext cx="6553200" cy="467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F05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291262"/>
            <a:ext cx="5486400" cy="566738"/>
          </a:xfrm>
        </p:spPr>
        <p:txBody>
          <a:bodyPr>
            <a:normAutofit/>
          </a:bodyPr>
          <a:lstStyle/>
          <a:p>
            <a:r>
              <a:rPr lang="en-US" sz="1400" dirty="0" smtClean="0"/>
              <a:t>10/5/09  4:04 pm</a:t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228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As flitting by like clouds of ghosts,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F0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8382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They pass and are gone in the twilight,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6248400"/>
            <a:ext cx="5486400" cy="804862"/>
          </a:xfrm>
        </p:spPr>
        <p:txBody>
          <a:bodyPr/>
          <a:lstStyle/>
          <a:p>
            <a:r>
              <a:rPr lang="en-US" b="1" dirty="0" smtClean="0"/>
              <a:t>10/5/09  4:10 pm</a:t>
            </a:r>
          </a:p>
          <a:p>
            <a:endParaRPr lang="en-US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408</Words>
  <Application>Microsoft Office PowerPoint</Application>
  <PresentationFormat>On-screen Show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Yonnondio </vt:lpstr>
      <vt:lpstr>Yonnondio (The sense of the word is lament for the aborigines.  It is an Iroquois term.)</vt:lpstr>
      <vt:lpstr>A song, a poem of itself – the word itself a dirge,</vt:lpstr>
      <vt:lpstr>Amid the wilds, the rocks, the storm and wintry night,</vt:lpstr>
      <vt:lpstr>To me such misty, strange tableaux the syllables calling up;</vt:lpstr>
      <vt:lpstr>Slide 6</vt:lpstr>
      <vt:lpstr>I see swarms of stalwart chieftains, medicine-men, and warriors,</vt:lpstr>
      <vt:lpstr>10/5/09  4:04 pm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</dc:creator>
  <cp:lastModifiedBy>janice</cp:lastModifiedBy>
  <cp:revision>52</cp:revision>
  <dcterms:created xsi:type="dcterms:W3CDTF">2009-10-06T10:48:20Z</dcterms:created>
  <dcterms:modified xsi:type="dcterms:W3CDTF">2009-10-15T02:55:37Z</dcterms:modified>
</cp:coreProperties>
</file>