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EF870-E826-4F7F-9370-15297EF10D82}" type="datetimeFigureOut">
              <a:rPr lang="en-US" smtClean="0"/>
              <a:pPr/>
              <a:t>10/14/2009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E8A9D-E01D-4DB7-9F35-ED7A76DBDE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janice</dc:creator>
  <cp:lastModifiedBy>janice</cp:lastModifiedBy>
  <cp:revision>52</cp:revision>
  <dcterms:created xsi:type="dcterms:W3CDTF">2009-10-06T10:48:20Z</dcterms:created>
  <dcterms:modified xsi:type="dcterms:W3CDTF">2009-10-15T03:11:59Z</dcterms:modified>
</cp:coreProperties>
</file>